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3" r:id="rId6"/>
    <p:sldId id="264" r:id="rId7"/>
    <p:sldId id="262" r:id="rId8"/>
    <p:sldId id="266" r:id="rId9"/>
    <p:sldId id="265" r:id="rId10"/>
    <p:sldId id="267" r:id="rId11"/>
    <p:sldId id="273" r:id="rId12"/>
    <p:sldId id="277" r:id="rId13"/>
    <p:sldId id="268" r:id="rId14"/>
    <p:sldId id="270" r:id="rId15"/>
    <p:sldId id="280" r:id="rId16"/>
    <p:sldId id="269" r:id="rId17"/>
    <p:sldId id="276" r:id="rId18"/>
    <p:sldId id="274" r:id="rId19"/>
    <p:sldId id="275" r:id="rId20"/>
    <p:sldId id="281" r:id="rId21"/>
    <p:sldId id="272" r:id="rId22"/>
    <p:sldId id="283" r:id="rId23"/>
    <p:sldId id="284" r:id="rId24"/>
    <p:sldId id="279" r:id="rId25"/>
    <p:sldId id="282" r:id="rId26"/>
    <p:sldId id="2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D97465-72BD-43C8-AE72-E378E8378737}" v="71" dt="2021-03-07T10:34:31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95" autoAdjust="0"/>
    <p:restoredTop sz="94619" autoAdjust="0"/>
  </p:normalViewPr>
  <p:slideViewPr>
    <p:cSldViewPr snapToGrid="0">
      <p:cViewPr>
        <p:scale>
          <a:sx n="94" d="100"/>
          <a:sy n="94" d="100"/>
        </p:scale>
        <p:origin x="44" y="-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Python programing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Anantharam A S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72F8-659F-4FFF-926D-0E4524270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81406"/>
          </a:xfrm>
        </p:spPr>
        <p:txBody>
          <a:bodyPr/>
          <a:lstStyle/>
          <a:p>
            <a:r>
              <a:rPr lang="en-IN" dirty="0"/>
              <a:t>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19BF-C2F4-4539-BCEA-82463DCD6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36420"/>
            <a:ext cx="6362700" cy="3849624"/>
          </a:xfrm>
        </p:spPr>
        <p:txBody>
          <a:bodyPr>
            <a:normAutofit fontScale="92500" lnSpcReduction="20000"/>
          </a:bodyPr>
          <a:lstStyle/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Cores of programming!  Used to write logic.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Ambiguity ?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Rely on </a:t>
            </a:r>
            <a:r>
              <a:rPr lang="en-US" sz="1800" b="1" i="0" u="none" strike="noStrike" baseline="0" dirty="0" err="1">
                <a:solidFill>
                  <a:srgbClr val="000000"/>
                </a:solidFill>
                <a:latin typeface="Calibri-Bold"/>
              </a:rPr>
              <a:t>boolean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alibri-Bold"/>
              </a:rPr>
              <a:t> expressions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which return either </a:t>
            </a:r>
            <a:r>
              <a:rPr lang="en-US" sz="1800" b="1" i="0" u="none" strike="noStrike" baseline="0" dirty="0">
                <a:solidFill>
                  <a:srgbClr val="00B150"/>
                </a:solidFill>
                <a:latin typeface="Calibri-Bold"/>
              </a:rPr>
              <a:t>True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or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Calibri-Bold"/>
              </a:rPr>
              <a:t>False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 &lt; 2 : </a:t>
            </a:r>
            <a:r>
              <a:rPr lang="en-IN" sz="1800" b="0" i="0" u="none" strike="noStrike" baseline="0" dirty="0">
                <a:solidFill>
                  <a:srgbClr val="00B150"/>
                </a:solidFill>
                <a:latin typeface="Calibri" panose="020F0502020204030204" pitchFamily="34" charset="0"/>
              </a:rPr>
              <a:t>True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1.5 &gt;= 2.5 : </a:t>
            </a:r>
            <a:r>
              <a:rPr lang="en-IN" sz="18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False</a:t>
            </a:r>
          </a:p>
          <a:p>
            <a:r>
              <a:rPr lang="en-IN" sz="1800" b="0" i="1" u="none" strike="noStrike" baseline="0" dirty="0">
                <a:solidFill>
                  <a:srgbClr val="000000"/>
                </a:solidFill>
                <a:latin typeface="Calibri-Italic"/>
              </a:rPr>
              <a:t>answer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== "Computer Science" :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can be </a:t>
            </a:r>
            <a:r>
              <a:rPr lang="en-US" sz="1800" b="0" i="0" u="none" strike="noStrike" baseline="0" dirty="0">
                <a:solidFill>
                  <a:srgbClr val="00B150"/>
                </a:solidFill>
                <a:latin typeface="Calibri" panose="020F0502020204030204" pitchFamily="34" charset="0"/>
              </a:rPr>
              <a:t>True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or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Calibri" panose="020F0502020204030204" pitchFamily="34" charset="0"/>
              </a:rPr>
              <a:t>False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depending on the value of variable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Calibri-Italic"/>
              </a:rPr>
              <a:t>answer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Boolean expressions can be combined with :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alibri-Bold"/>
              </a:rPr>
              <a:t>and, or, not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 &lt; 2 and 3 &lt; 4 : </a:t>
            </a:r>
            <a:r>
              <a:rPr lang="en-US" sz="1800" b="0" i="0" u="none" strike="noStrike" baseline="0" dirty="0">
                <a:solidFill>
                  <a:srgbClr val="00B150"/>
                </a:solidFill>
                <a:latin typeface="Calibri" panose="020F0502020204030204" pitchFamily="34" charset="0"/>
              </a:rPr>
              <a:t>True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1.5 &gt;= 2.5 or 2 == 2 : </a:t>
            </a:r>
            <a:r>
              <a:rPr lang="en-US" sz="1800" b="0" i="0" u="none" strike="noStrike" baseline="0" dirty="0">
                <a:solidFill>
                  <a:srgbClr val="00B150"/>
                </a:solidFill>
                <a:latin typeface="Calibri" panose="020F0502020204030204" pitchFamily="34" charset="0"/>
              </a:rPr>
              <a:t>True</a:t>
            </a:r>
          </a:p>
          <a:p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not 1.5 &gt;= 2.5 : </a:t>
            </a:r>
            <a:r>
              <a:rPr lang="en-IN" sz="1800" b="0" i="0" u="none" strike="noStrike" baseline="0" dirty="0">
                <a:solidFill>
                  <a:srgbClr val="00B150"/>
                </a:solidFill>
                <a:latin typeface="Calibri" panose="020F0502020204030204" pitchFamily="34" charset="0"/>
              </a:rPr>
              <a:t>True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203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8958-8A39-4686-A67A-7A1F6A57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FC194-142C-4473-A395-B11FC6E39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98320"/>
            <a:ext cx="10058400" cy="3849624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Real life conditions</a:t>
            </a:r>
          </a:p>
          <a:p>
            <a:endParaRPr lang="en-IN" dirty="0"/>
          </a:p>
          <a:p>
            <a:r>
              <a:rPr lang="en-IN" dirty="0"/>
              <a:t>If I score 90% dad will gift me </a:t>
            </a:r>
            <a:r>
              <a:rPr lang="en-IN" dirty="0" err="1"/>
              <a:t>Iphone</a:t>
            </a:r>
            <a:endParaRPr lang="en-IN" dirty="0"/>
          </a:p>
          <a:p>
            <a:endParaRPr lang="en-IN" dirty="0"/>
          </a:p>
          <a:p>
            <a:r>
              <a:rPr lang="en-IN" dirty="0"/>
              <a:t>If temperate is above 99F then I have fever</a:t>
            </a:r>
          </a:p>
          <a:p>
            <a:endParaRPr lang="en-IN" dirty="0"/>
          </a:p>
          <a:p>
            <a:r>
              <a:rPr lang="en-IN" dirty="0"/>
              <a:t>If I reach from school before 5PM I will  go to skating</a:t>
            </a:r>
          </a:p>
        </p:txBody>
      </p:sp>
    </p:spTree>
    <p:extLst>
      <p:ext uri="{BB962C8B-B14F-4D97-AF65-F5344CB8AC3E}">
        <p14:creationId xmlns:p14="http://schemas.microsoft.com/office/powerpoint/2010/main" val="1937772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o Invented Chess? | Live Science">
            <a:extLst>
              <a:ext uri="{FF2B5EF4-FFF2-40B4-BE49-F238E27FC236}">
                <a16:creationId xmlns:a16="http://schemas.microsoft.com/office/drawing/2014/main" id="{DEE19E28-CC05-4BEA-B16B-B60CEA653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295399"/>
            <a:ext cx="6929438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732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5661-B71B-4B9D-A30D-4B8B123B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Conditionals: Generic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EDAE-5E24-4246-87A0-8AD8B7F93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8486775" cy="3849624"/>
          </a:xfrm>
        </p:spPr>
        <p:txBody>
          <a:bodyPr/>
          <a:lstStyle/>
          <a:p>
            <a:pPr algn="l"/>
            <a:r>
              <a:rPr lang="en-IN" sz="1800" b="0" i="0" u="none" strike="noStrike" baseline="0" dirty="0">
                <a:latin typeface="Calibri-Light"/>
              </a:rPr>
              <a:t>Conditionals: Generic Form</a:t>
            </a:r>
          </a:p>
          <a:p>
            <a:pPr marL="0" indent="0" algn="l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if boolean-expression-1:</a:t>
            </a:r>
          </a:p>
          <a:p>
            <a:pPr marL="0" indent="0" algn="l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	code-block-1</a:t>
            </a:r>
          </a:p>
          <a:p>
            <a:pPr marL="0" indent="0" algn="l">
              <a:buNone/>
            </a:pPr>
            <a:r>
              <a:rPr lang="en-IN" sz="1800" b="0" i="0" u="none" strike="noStrike" baseline="0" dirty="0" err="1">
                <a:latin typeface="Consolas" panose="020B0609020204030204" pitchFamily="49" charset="0"/>
              </a:rPr>
              <a:t>elif</a:t>
            </a:r>
            <a:r>
              <a:rPr lang="en-IN" sz="1800" b="0" i="0" u="none" strike="noStrike" baseline="0" dirty="0">
                <a:latin typeface="Consolas" panose="020B0609020204030204" pitchFamily="49" charset="0"/>
              </a:rPr>
              <a:t> boolean-expression-2:</a:t>
            </a:r>
          </a:p>
          <a:p>
            <a:pPr marL="0" indent="0" algn="l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	code-block-2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Consolas" panose="020B0609020204030204" pitchFamily="49" charset="0"/>
              </a:rPr>
              <a:t>(as many </a:t>
            </a:r>
            <a:r>
              <a:rPr lang="en-US" sz="1800" b="0" i="0" u="none" strike="noStrike" baseline="0" dirty="0" err="1">
                <a:latin typeface="Consolas" panose="020B0609020204030204" pitchFamily="49" charset="0"/>
              </a:rPr>
              <a:t>elif's</a:t>
            </a:r>
            <a:r>
              <a:rPr lang="en-US" sz="1800" b="0" i="0" u="none" strike="noStrike" baseline="0" dirty="0">
                <a:latin typeface="Consolas" panose="020B0609020204030204" pitchFamily="49" charset="0"/>
              </a:rPr>
              <a:t> as you want)</a:t>
            </a:r>
          </a:p>
          <a:p>
            <a:pPr marL="0" indent="0" algn="l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else:</a:t>
            </a:r>
          </a:p>
          <a:p>
            <a:pPr marL="0" indent="0" algn="l">
              <a:buNone/>
            </a:pPr>
            <a:r>
              <a:rPr lang="en-IN" sz="1800" b="0" i="0" u="none" strike="noStrike" baseline="0" dirty="0">
                <a:latin typeface="Consolas" panose="020B0609020204030204" pitchFamily="49" charset="0"/>
              </a:rPr>
              <a:t>	code-block-last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3471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43E5-DE05-45DE-874D-64C392C12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58ED4A-544E-486C-BFAB-196928518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74" y="1737969"/>
            <a:ext cx="6625301" cy="43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62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86D90-1961-4AB7-93BF-D7C0A940A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92892-B5EC-4C2E-B7EA-F1CB5942A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b="0" i="0" u="none" strike="noStrike" baseline="0" dirty="0">
                <a:latin typeface="Calibri" panose="020F0502020204030204" pitchFamily="34" charset="0"/>
              </a:rPr>
              <a:t>Useful for repeating code!</a:t>
            </a:r>
          </a:p>
          <a:p>
            <a:r>
              <a:rPr lang="en-IN" sz="1800" b="0" i="0" u="none" strike="noStrike" baseline="0" dirty="0">
                <a:latin typeface="Calibri" panose="020F0502020204030204" pitchFamily="34" charset="0"/>
              </a:rPr>
              <a:t>Two variants:</a:t>
            </a:r>
            <a:endParaRPr lang="en-IN" sz="1800" dirty="0">
              <a:latin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n-IN" sz="1800" b="1" i="0" u="none" strike="noStrike" baseline="0" dirty="0">
                <a:highlight>
                  <a:srgbClr val="FFFF00"/>
                </a:highlight>
                <a:latin typeface="Consolas-Bold"/>
              </a:rPr>
              <a:t>while </a:t>
            </a:r>
            <a:r>
              <a:rPr lang="en-IN" sz="1800" b="0" i="0" u="none" strike="noStrike" baseline="0" dirty="0" err="1"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IN" sz="1800" b="0" i="0" u="none" strike="noStrike" baseline="0" dirty="0">
                <a:highlight>
                  <a:srgbClr val="FFFF00"/>
                </a:highlight>
                <a:latin typeface="Consolas" panose="020B0609020204030204" pitchFamily="49" charset="0"/>
              </a:rPr>
              <a:t>-expression:</a:t>
            </a:r>
          </a:p>
          <a:p>
            <a:pPr marL="0" indent="0" algn="l">
              <a:buNone/>
            </a:pPr>
            <a:r>
              <a:rPr lang="en-IN" sz="1800" b="0" i="0" u="none" strike="noStrike" baseline="0" dirty="0">
                <a:highlight>
                  <a:srgbClr val="FFFF00"/>
                </a:highlight>
                <a:latin typeface="Consolas" panose="020B0609020204030204" pitchFamily="49" charset="0"/>
              </a:rPr>
              <a:t>	code-block</a:t>
            </a:r>
          </a:p>
          <a:p>
            <a:pPr marL="0" indent="0" algn="l">
              <a:buNone/>
            </a:pPr>
            <a:endParaRPr lang="en-IN" sz="1800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endParaRPr lang="en-IN" sz="1800" b="0" i="0" u="none" strike="noStrike" baseline="0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endParaRPr lang="en-IN" sz="1800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endParaRPr lang="en-IN" sz="1800" b="0" i="0" u="none" strike="noStrike" baseline="0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endParaRPr lang="en-IN" sz="1800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endParaRPr lang="en-IN" sz="1800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 algn="l">
              <a:buNone/>
            </a:pPr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079AC2F-C20C-479F-B625-F458F1459231}"/>
              </a:ext>
            </a:extLst>
          </p:cNvPr>
          <p:cNvSpPr/>
          <p:nvPr/>
        </p:nvSpPr>
        <p:spPr>
          <a:xfrm>
            <a:off x="9477401" y="394873"/>
            <a:ext cx="504825" cy="466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DEFBE2-02DB-4DCC-A463-0D1594DCD524}"/>
              </a:ext>
            </a:extLst>
          </p:cNvPr>
          <p:cNvSpPr/>
          <p:nvPr/>
        </p:nvSpPr>
        <p:spPr>
          <a:xfrm>
            <a:off x="8401050" y="1216819"/>
            <a:ext cx="2628901" cy="609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Which is the best subject?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5685-AAD4-4DFE-AB3B-4E93BA61D82F}"/>
              </a:ext>
            </a:extLst>
          </p:cNvPr>
          <p:cNvSpPr/>
          <p:nvPr/>
        </p:nvSpPr>
        <p:spPr>
          <a:xfrm>
            <a:off x="6496048" y="2594906"/>
            <a:ext cx="1266825" cy="652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Try  again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FEB637-7427-43D4-BD56-5D7A25EBE77C}"/>
              </a:ext>
            </a:extLst>
          </p:cNvPr>
          <p:cNvSpPr/>
          <p:nvPr/>
        </p:nvSpPr>
        <p:spPr>
          <a:xfrm>
            <a:off x="9463087" y="5617008"/>
            <a:ext cx="504825" cy="466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DF841A-BD48-4A28-AB6B-E1852F73D60B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 flipH="1">
            <a:off x="9715501" y="861598"/>
            <a:ext cx="14313" cy="355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A44C05-3209-4924-B7B0-94A2DC1B4EB2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715501" y="1826418"/>
            <a:ext cx="0" cy="47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amond 9">
            <a:extLst>
              <a:ext uri="{FF2B5EF4-FFF2-40B4-BE49-F238E27FC236}">
                <a16:creationId xmlns:a16="http://schemas.microsoft.com/office/drawing/2014/main" id="{378F65D0-DD7E-475D-9B5D-996BF5F577B6}"/>
              </a:ext>
            </a:extLst>
          </p:cNvPr>
          <p:cNvSpPr/>
          <p:nvPr/>
        </p:nvSpPr>
        <p:spPr>
          <a:xfrm>
            <a:off x="8381999" y="2321717"/>
            <a:ext cx="2705098" cy="119884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Is it “Computer Science”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6BE2E3-323A-409E-8072-5D61DF589019}"/>
              </a:ext>
            </a:extLst>
          </p:cNvPr>
          <p:cNvSpPr/>
          <p:nvPr/>
        </p:nvSpPr>
        <p:spPr>
          <a:xfrm>
            <a:off x="8820148" y="4599498"/>
            <a:ext cx="1790701" cy="46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Of course it is!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6CF10F-2563-4E13-88E5-1216AB75B0D2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>
            <a:off x="9715499" y="5066223"/>
            <a:ext cx="1" cy="550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7E3066-0645-4181-8343-45A4D0C01808}"/>
              </a:ext>
            </a:extLst>
          </p:cNvPr>
          <p:cNvSpPr txBox="1"/>
          <p:nvPr/>
        </p:nvSpPr>
        <p:spPr>
          <a:xfrm>
            <a:off x="9858392" y="3875780"/>
            <a:ext cx="88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75AE1D-4E6C-4F48-8B57-BF2987022429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9715499" y="3520559"/>
            <a:ext cx="19049" cy="1078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147417-4BAD-4B01-8E97-8AA40CA65C95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7762873" y="2921138"/>
            <a:ext cx="6191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8250F77-3331-4BEC-8F38-AF2DD6F5D658}"/>
              </a:ext>
            </a:extLst>
          </p:cNvPr>
          <p:cNvCxnSpPr>
            <a:stCxn id="6" idx="0"/>
            <a:endCxn id="5" idx="1"/>
          </p:cNvCxnSpPr>
          <p:nvPr/>
        </p:nvCxnSpPr>
        <p:spPr>
          <a:xfrm rot="5400000" flipH="1" flipV="1">
            <a:off x="7228612" y="1422469"/>
            <a:ext cx="1073287" cy="12715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2978D5-DCD9-4202-854A-1590B9BCDB95}"/>
              </a:ext>
            </a:extLst>
          </p:cNvPr>
          <p:cNvSpPr txBox="1"/>
          <p:nvPr/>
        </p:nvSpPr>
        <p:spPr>
          <a:xfrm>
            <a:off x="7858140" y="2523855"/>
            <a:ext cx="88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930757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25E5-3B2B-4072-A290-4F8FB13D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While loops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2AD147-C577-4106-94AA-6EA9E87D6DEA}"/>
              </a:ext>
            </a:extLst>
          </p:cNvPr>
          <p:cNvSpPr txBox="1"/>
          <p:nvPr/>
        </p:nvSpPr>
        <p:spPr>
          <a:xfrm>
            <a:off x="1677921" y="2135630"/>
            <a:ext cx="9761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onsolas" panose="020B0609020204030204" pitchFamily="49" charset="0"/>
              </a:rPr>
              <a:t>while </a:t>
            </a:r>
            <a:r>
              <a:rPr lang="en-US" sz="1800" b="0" i="0" u="none" strike="noStrike" baseline="0" dirty="0" err="1">
                <a:latin typeface="Consolas" panose="020B0609020204030204" pitchFamily="49" charset="0"/>
              </a:rPr>
              <a:t>raw_input</a:t>
            </a:r>
            <a:r>
              <a:rPr lang="en-US" sz="1800" b="0" i="0" u="none" strike="noStrike" baseline="0" dirty="0">
                <a:latin typeface="Consolas" panose="020B0609020204030204" pitchFamily="49" charset="0"/>
              </a:rPr>
              <a:t>("Which is the best subject? ") != "Computer Science":</a:t>
            </a:r>
          </a:p>
          <a:p>
            <a:pPr algn="l"/>
            <a:r>
              <a:rPr lang="en-IN" sz="1800" b="0" i="0" u="none" strike="noStrike" baseline="0" dirty="0">
                <a:latin typeface="Consolas" panose="020B0609020204030204" pitchFamily="49" charset="0"/>
              </a:rPr>
              <a:t>	print("Try again!")</a:t>
            </a:r>
          </a:p>
          <a:p>
            <a:pPr algn="l"/>
            <a:r>
              <a:rPr lang="en-US" sz="1800" b="0" i="0" u="none" strike="noStrike" baseline="0" dirty="0">
                <a:latin typeface="Consolas" panose="020B0609020204030204" pitchFamily="49" charset="0"/>
              </a:rPr>
              <a:t>print("Of course it is!")</a:t>
            </a:r>
            <a:endParaRPr lang="en-IN" dirty="0"/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6A3F5629-34D2-41CC-917E-739121298F8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214938" y="403225"/>
            <a:ext cx="6546850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696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7B34DC-F7DB-4F46-BB77-F4414B74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8" y="681038"/>
            <a:ext cx="5736122" cy="4814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590DA3-AE3D-478E-848D-FE7817A4B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419225"/>
            <a:ext cx="5416167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26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7D88-645F-4ED4-946C-B416A229F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 screen</a:t>
            </a:r>
          </a:p>
        </p:txBody>
      </p:sp>
      <p:pic>
        <p:nvPicPr>
          <p:cNvPr id="1026" name="Picture 2" descr="Macro Monitor Pixels With The Cursor In The Shape Of A Hand Stock Photo,  Picture And Royalty Free Image. Image 70463699.">
            <a:extLst>
              <a:ext uri="{FF2B5EF4-FFF2-40B4-BE49-F238E27FC236}">
                <a16:creationId xmlns:a16="http://schemas.microsoft.com/office/drawing/2014/main" id="{E9732494-E4E4-4934-9229-290886B007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4" y="2146522"/>
            <a:ext cx="5400675" cy="35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E66831-5696-4B8B-8EA0-A69ACADA901E}"/>
              </a:ext>
            </a:extLst>
          </p:cNvPr>
          <p:cNvSpPr txBox="1"/>
          <p:nvPr/>
        </p:nvSpPr>
        <p:spPr>
          <a:xfrm>
            <a:off x="1190625" y="1762559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Pixels</a:t>
            </a:r>
          </a:p>
        </p:txBody>
      </p:sp>
    </p:spTree>
    <p:extLst>
      <p:ext uri="{BB962C8B-B14F-4D97-AF65-F5344CB8AC3E}">
        <p14:creationId xmlns:p14="http://schemas.microsoft.com/office/powerpoint/2010/main" val="4233308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3C68F0-B133-4A96-968D-44969C961220}"/>
              </a:ext>
            </a:extLst>
          </p:cNvPr>
          <p:cNvSpPr/>
          <p:nvPr/>
        </p:nvSpPr>
        <p:spPr>
          <a:xfrm>
            <a:off x="4314824" y="2000250"/>
            <a:ext cx="1114425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5A0D46-5F62-4675-9F18-895CF0781C75}"/>
              </a:ext>
            </a:extLst>
          </p:cNvPr>
          <p:cNvSpPr/>
          <p:nvPr/>
        </p:nvSpPr>
        <p:spPr>
          <a:xfrm>
            <a:off x="4343400" y="4514850"/>
            <a:ext cx="114300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94D34D-CA0F-472D-8B21-DAB380A83D2E}"/>
              </a:ext>
            </a:extLst>
          </p:cNvPr>
          <p:cNvSpPr/>
          <p:nvPr/>
        </p:nvSpPr>
        <p:spPr>
          <a:xfrm rot="16200000">
            <a:off x="3676650" y="2681287"/>
            <a:ext cx="10477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EBE5C7-9C75-4E46-98E9-6BB6B814844A}"/>
              </a:ext>
            </a:extLst>
          </p:cNvPr>
          <p:cNvSpPr/>
          <p:nvPr/>
        </p:nvSpPr>
        <p:spPr>
          <a:xfrm rot="16200000">
            <a:off x="3695700" y="3871912"/>
            <a:ext cx="10477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811D82-A9A0-473C-A14D-6A9C0D72CCA2}"/>
              </a:ext>
            </a:extLst>
          </p:cNvPr>
          <p:cNvSpPr/>
          <p:nvPr/>
        </p:nvSpPr>
        <p:spPr>
          <a:xfrm rot="16200000">
            <a:off x="5029200" y="2690812"/>
            <a:ext cx="10477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8736D-3487-4889-954F-51E0C81B44E7}"/>
              </a:ext>
            </a:extLst>
          </p:cNvPr>
          <p:cNvSpPr/>
          <p:nvPr/>
        </p:nvSpPr>
        <p:spPr>
          <a:xfrm rot="16200000">
            <a:off x="5048250" y="3881437"/>
            <a:ext cx="10477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F40EA3-8B12-4737-B3D8-155C16D524FE}"/>
              </a:ext>
            </a:extLst>
          </p:cNvPr>
          <p:cNvSpPr/>
          <p:nvPr/>
        </p:nvSpPr>
        <p:spPr>
          <a:xfrm>
            <a:off x="4381500" y="3276600"/>
            <a:ext cx="10477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06C72-E9DB-475F-AC31-D635C1A8565D}"/>
              </a:ext>
            </a:extLst>
          </p:cNvPr>
          <p:cNvSpPr txBox="1"/>
          <p:nvPr/>
        </p:nvSpPr>
        <p:spPr>
          <a:xfrm>
            <a:off x="4758447" y="15319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F0975-96FE-44C7-BF21-3DB840968294}"/>
              </a:ext>
            </a:extLst>
          </p:cNvPr>
          <p:cNvSpPr txBox="1"/>
          <p:nvPr/>
        </p:nvSpPr>
        <p:spPr>
          <a:xfrm>
            <a:off x="5700711" y="2572820"/>
            <a:ext cx="290514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B636C9-1614-4F90-AE9F-ACEE932FE0CC}"/>
              </a:ext>
            </a:extLst>
          </p:cNvPr>
          <p:cNvSpPr txBox="1"/>
          <p:nvPr/>
        </p:nvSpPr>
        <p:spPr>
          <a:xfrm>
            <a:off x="5805486" y="3715287"/>
            <a:ext cx="45719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5FD60-BF45-4F39-B1BA-5E5BFA15BC73}"/>
              </a:ext>
            </a:extLst>
          </p:cNvPr>
          <p:cNvSpPr txBox="1"/>
          <p:nvPr/>
        </p:nvSpPr>
        <p:spPr>
          <a:xfrm>
            <a:off x="4726779" y="4692133"/>
            <a:ext cx="290514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CFBA20-D6B7-4488-A05D-11F7D4A18C54}"/>
              </a:ext>
            </a:extLst>
          </p:cNvPr>
          <p:cNvSpPr txBox="1"/>
          <p:nvPr/>
        </p:nvSpPr>
        <p:spPr>
          <a:xfrm>
            <a:off x="3767136" y="3715286"/>
            <a:ext cx="290514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81C639-0E4D-4A49-93BB-62E17A19364A}"/>
              </a:ext>
            </a:extLst>
          </p:cNvPr>
          <p:cNvSpPr txBox="1"/>
          <p:nvPr/>
        </p:nvSpPr>
        <p:spPr>
          <a:xfrm>
            <a:off x="3621879" y="2557997"/>
            <a:ext cx="290514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4EAAF5-B30F-438D-8B76-3E74F1CDACE7}"/>
              </a:ext>
            </a:extLst>
          </p:cNvPr>
          <p:cNvSpPr txBox="1"/>
          <p:nvPr/>
        </p:nvSpPr>
        <p:spPr>
          <a:xfrm>
            <a:off x="4672011" y="2816244"/>
            <a:ext cx="290514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6BE815D-3A8B-49C8-B0FE-0B2E243F0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5" y="457469"/>
            <a:ext cx="10058400" cy="1371600"/>
          </a:xfrm>
        </p:spPr>
        <p:txBody>
          <a:bodyPr/>
          <a:lstStyle/>
          <a:p>
            <a:r>
              <a:rPr lang="en-US" dirty="0"/>
              <a:t>Digital display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4429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8B3BBB-297E-413A-8A77-07053CB7F62B}"/>
              </a:ext>
            </a:extLst>
          </p:cNvPr>
          <p:cNvSpPr txBox="1"/>
          <p:nvPr/>
        </p:nvSpPr>
        <p:spPr>
          <a:xfrm>
            <a:off x="4672012" y="808730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Computing devices</a:t>
            </a:r>
          </a:p>
        </p:txBody>
      </p:sp>
      <p:pic>
        <p:nvPicPr>
          <p:cNvPr id="2050" name="Picture 2" descr="Image result for computing devices">
            <a:extLst>
              <a:ext uri="{FF2B5EF4-FFF2-40B4-BE49-F238E27FC236}">
                <a16:creationId xmlns:a16="http://schemas.microsoft.com/office/drawing/2014/main" id="{C4C42A88-6E76-401A-8A97-FC28FE287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74" y="1514475"/>
            <a:ext cx="9249251" cy="43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Image result for computer hardware">
            <a:extLst>
              <a:ext uri="{FF2B5EF4-FFF2-40B4-BE49-F238E27FC236}">
                <a16:creationId xmlns:a16="http://schemas.microsoft.com/office/drawing/2014/main" id="{C87DA0D2-6DD9-4FCB-A8B7-D41884C593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05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3C68F0-B133-4A96-968D-44969C961220}"/>
              </a:ext>
            </a:extLst>
          </p:cNvPr>
          <p:cNvSpPr/>
          <p:nvPr/>
        </p:nvSpPr>
        <p:spPr>
          <a:xfrm>
            <a:off x="4314824" y="2000250"/>
            <a:ext cx="1114425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5A0D46-5F62-4675-9F18-895CF0781C75}"/>
              </a:ext>
            </a:extLst>
          </p:cNvPr>
          <p:cNvSpPr/>
          <p:nvPr/>
        </p:nvSpPr>
        <p:spPr>
          <a:xfrm>
            <a:off x="4343400" y="4514850"/>
            <a:ext cx="114300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811D82-A9A0-473C-A14D-6A9C0D72CCA2}"/>
              </a:ext>
            </a:extLst>
          </p:cNvPr>
          <p:cNvSpPr/>
          <p:nvPr/>
        </p:nvSpPr>
        <p:spPr>
          <a:xfrm rot="16200000">
            <a:off x="5029200" y="2690812"/>
            <a:ext cx="10477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8736D-3487-4889-954F-51E0C81B44E7}"/>
              </a:ext>
            </a:extLst>
          </p:cNvPr>
          <p:cNvSpPr/>
          <p:nvPr/>
        </p:nvSpPr>
        <p:spPr>
          <a:xfrm rot="16200000">
            <a:off x="5048250" y="3881437"/>
            <a:ext cx="10477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F40EA3-8B12-4737-B3D8-155C16D524FE}"/>
              </a:ext>
            </a:extLst>
          </p:cNvPr>
          <p:cNvSpPr/>
          <p:nvPr/>
        </p:nvSpPr>
        <p:spPr>
          <a:xfrm>
            <a:off x="4381500" y="3276600"/>
            <a:ext cx="10477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06C72-E9DB-475F-AC31-D635C1A8565D}"/>
              </a:ext>
            </a:extLst>
          </p:cNvPr>
          <p:cNvSpPr txBox="1"/>
          <p:nvPr/>
        </p:nvSpPr>
        <p:spPr>
          <a:xfrm>
            <a:off x="4758447" y="15319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F0975-96FE-44C7-BF21-3DB840968294}"/>
              </a:ext>
            </a:extLst>
          </p:cNvPr>
          <p:cNvSpPr txBox="1"/>
          <p:nvPr/>
        </p:nvSpPr>
        <p:spPr>
          <a:xfrm>
            <a:off x="5700711" y="2572820"/>
            <a:ext cx="290514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B636C9-1614-4F90-AE9F-ACEE932FE0CC}"/>
              </a:ext>
            </a:extLst>
          </p:cNvPr>
          <p:cNvSpPr txBox="1"/>
          <p:nvPr/>
        </p:nvSpPr>
        <p:spPr>
          <a:xfrm>
            <a:off x="5805486" y="3715287"/>
            <a:ext cx="45719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5FD60-BF45-4F39-B1BA-5E5BFA15BC73}"/>
              </a:ext>
            </a:extLst>
          </p:cNvPr>
          <p:cNvSpPr txBox="1"/>
          <p:nvPr/>
        </p:nvSpPr>
        <p:spPr>
          <a:xfrm>
            <a:off x="4726779" y="4692133"/>
            <a:ext cx="290514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CFBA20-D6B7-4488-A05D-11F7D4A18C54}"/>
              </a:ext>
            </a:extLst>
          </p:cNvPr>
          <p:cNvSpPr txBox="1"/>
          <p:nvPr/>
        </p:nvSpPr>
        <p:spPr>
          <a:xfrm>
            <a:off x="3767136" y="3715286"/>
            <a:ext cx="290514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81C639-0E4D-4A49-93BB-62E17A19364A}"/>
              </a:ext>
            </a:extLst>
          </p:cNvPr>
          <p:cNvSpPr txBox="1"/>
          <p:nvPr/>
        </p:nvSpPr>
        <p:spPr>
          <a:xfrm>
            <a:off x="3621879" y="2557997"/>
            <a:ext cx="290514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4EAAF5-B30F-438D-8B76-3E74F1CDACE7}"/>
              </a:ext>
            </a:extLst>
          </p:cNvPr>
          <p:cNvSpPr txBox="1"/>
          <p:nvPr/>
        </p:nvSpPr>
        <p:spPr>
          <a:xfrm>
            <a:off x="4672011" y="2816244"/>
            <a:ext cx="290514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6BE815D-3A8B-49C8-B0FE-0B2E243F0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5" y="457469"/>
            <a:ext cx="10058400" cy="1371600"/>
          </a:xfrm>
        </p:spPr>
        <p:txBody>
          <a:bodyPr/>
          <a:lstStyle/>
          <a:p>
            <a:r>
              <a:rPr lang="en-US" dirty="0"/>
              <a:t>Digital display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9938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F94D34D-CA0F-472D-8B21-DAB380A83D2E}"/>
              </a:ext>
            </a:extLst>
          </p:cNvPr>
          <p:cNvSpPr/>
          <p:nvPr/>
        </p:nvSpPr>
        <p:spPr>
          <a:xfrm rot="16200000">
            <a:off x="3676650" y="2681287"/>
            <a:ext cx="10477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811D82-A9A0-473C-A14D-6A9C0D72CCA2}"/>
              </a:ext>
            </a:extLst>
          </p:cNvPr>
          <p:cNvSpPr/>
          <p:nvPr/>
        </p:nvSpPr>
        <p:spPr>
          <a:xfrm rot="16200000">
            <a:off x="5029200" y="2690812"/>
            <a:ext cx="10477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8736D-3487-4889-954F-51E0C81B44E7}"/>
              </a:ext>
            </a:extLst>
          </p:cNvPr>
          <p:cNvSpPr/>
          <p:nvPr/>
        </p:nvSpPr>
        <p:spPr>
          <a:xfrm rot="16200000">
            <a:off x="5048250" y="3881437"/>
            <a:ext cx="10477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F40EA3-8B12-4737-B3D8-155C16D524FE}"/>
              </a:ext>
            </a:extLst>
          </p:cNvPr>
          <p:cNvSpPr/>
          <p:nvPr/>
        </p:nvSpPr>
        <p:spPr>
          <a:xfrm>
            <a:off x="4381500" y="3276600"/>
            <a:ext cx="10477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06C72-E9DB-475F-AC31-D635C1A8565D}"/>
              </a:ext>
            </a:extLst>
          </p:cNvPr>
          <p:cNvSpPr txBox="1"/>
          <p:nvPr/>
        </p:nvSpPr>
        <p:spPr>
          <a:xfrm>
            <a:off x="4758447" y="15319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F0975-96FE-44C7-BF21-3DB840968294}"/>
              </a:ext>
            </a:extLst>
          </p:cNvPr>
          <p:cNvSpPr txBox="1"/>
          <p:nvPr/>
        </p:nvSpPr>
        <p:spPr>
          <a:xfrm>
            <a:off x="5700711" y="2572820"/>
            <a:ext cx="290514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B636C9-1614-4F90-AE9F-ACEE932FE0CC}"/>
              </a:ext>
            </a:extLst>
          </p:cNvPr>
          <p:cNvSpPr txBox="1"/>
          <p:nvPr/>
        </p:nvSpPr>
        <p:spPr>
          <a:xfrm>
            <a:off x="5805486" y="3715287"/>
            <a:ext cx="45719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5FD60-BF45-4F39-B1BA-5E5BFA15BC73}"/>
              </a:ext>
            </a:extLst>
          </p:cNvPr>
          <p:cNvSpPr txBox="1"/>
          <p:nvPr/>
        </p:nvSpPr>
        <p:spPr>
          <a:xfrm>
            <a:off x="4726779" y="4692133"/>
            <a:ext cx="290514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CFBA20-D6B7-4488-A05D-11F7D4A18C54}"/>
              </a:ext>
            </a:extLst>
          </p:cNvPr>
          <p:cNvSpPr txBox="1"/>
          <p:nvPr/>
        </p:nvSpPr>
        <p:spPr>
          <a:xfrm>
            <a:off x="3767136" y="3715286"/>
            <a:ext cx="290514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81C639-0E4D-4A49-93BB-62E17A19364A}"/>
              </a:ext>
            </a:extLst>
          </p:cNvPr>
          <p:cNvSpPr txBox="1"/>
          <p:nvPr/>
        </p:nvSpPr>
        <p:spPr>
          <a:xfrm>
            <a:off x="3621879" y="2557997"/>
            <a:ext cx="290514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4EAAF5-B30F-438D-8B76-3E74F1CDACE7}"/>
              </a:ext>
            </a:extLst>
          </p:cNvPr>
          <p:cNvSpPr txBox="1"/>
          <p:nvPr/>
        </p:nvSpPr>
        <p:spPr>
          <a:xfrm>
            <a:off x="4672011" y="2816244"/>
            <a:ext cx="290514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6BE815D-3A8B-49C8-B0FE-0B2E243F0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5" y="457469"/>
            <a:ext cx="10058400" cy="1371600"/>
          </a:xfrm>
        </p:spPr>
        <p:txBody>
          <a:bodyPr/>
          <a:lstStyle/>
          <a:p>
            <a:r>
              <a:rPr lang="en-US" dirty="0"/>
              <a:t>Digital display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8799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3C68F0-B133-4A96-968D-44969C961220}"/>
              </a:ext>
            </a:extLst>
          </p:cNvPr>
          <p:cNvSpPr/>
          <p:nvPr/>
        </p:nvSpPr>
        <p:spPr>
          <a:xfrm>
            <a:off x="4314824" y="2000250"/>
            <a:ext cx="1114425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5A0D46-5F62-4675-9F18-895CF0781C75}"/>
              </a:ext>
            </a:extLst>
          </p:cNvPr>
          <p:cNvSpPr/>
          <p:nvPr/>
        </p:nvSpPr>
        <p:spPr>
          <a:xfrm>
            <a:off x="4343400" y="4514850"/>
            <a:ext cx="114300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94D34D-CA0F-472D-8B21-DAB380A83D2E}"/>
              </a:ext>
            </a:extLst>
          </p:cNvPr>
          <p:cNvSpPr/>
          <p:nvPr/>
        </p:nvSpPr>
        <p:spPr>
          <a:xfrm rot="16200000">
            <a:off x="3676650" y="2681287"/>
            <a:ext cx="10477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EBE5C7-9C75-4E46-98E9-6BB6B814844A}"/>
              </a:ext>
            </a:extLst>
          </p:cNvPr>
          <p:cNvSpPr/>
          <p:nvPr/>
        </p:nvSpPr>
        <p:spPr>
          <a:xfrm rot="16200000">
            <a:off x="3695700" y="3871912"/>
            <a:ext cx="10477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8736D-3487-4889-954F-51E0C81B44E7}"/>
              </a:ext>
            </a:extLst>
          </p:cNvPr>
          <p:cNvSpPr/>
          <p:nvPr/>
        </p:nvSpPr>
        <p:spPr>
          <a:xfrm rot="16200000">
            <a:off x="5048250" y="3881437"/>
            <a:ext cx="10477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F40EA3-8B12-4737-B3D8-155C16D524FE}"/>
              </a:ext>
            </a:extLst>
          </p:cNvPr>
          <p:cNvSpPr/>
          <p:nvPr/>
        </p:nvSpPr>
        <p:spPr>
          <a:xfrm>
            <a:off x="4381500" y="3276600"/>
            <a:ext cx="1047750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06C72-E9DB-475F-AC31-D635C1A8565D}"/>
              </a:ext>
            </a:extLst>
          </p:cNvPr>
          <p:cNvSpPr txBox="1"/>
          <p:nvPr/>
        </p:nvSpPr>
        <p:spPr>
          <a:xfrm>
            <a:off x="4758447" y="153197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F0975-96FE-44C7-BF21-3DB840968294}"/>
              </a:ext>
            </a:extLst>
          </p:cNvPr>
          <p:cNvSpPr txBox="1"/>
          <p:nvPr/>
        </p:nvSpPr>
        <p:spPr>
          <a:xfrm>
            <a:off x="5700711" y="2572820"/>
            <a:ext cx="290514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B636C9-1614-4F90-AE9F-ACEE932FE0CC}"/>
              </a:ext>
            </a:extLst>
          </p:cNvPr>
          <p:cNvSpPr txBox="1"/>
          <p:nvPr/>
        </p:nvSpPr>
        <p:spPr>
          <a:xfrm>
            <a:off x="5805486" y="3715287"/>
            <a:ext cx="45719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5FD60-BF45-4F39-B1BA-5E5BFA15BC73}"/>
              </a:ext>
            </a:extLst>
          </p:cNvPr>
          <p:cNvSpPr txBox="1"/>
          <p:nvPr/>
        </p:nvSpPr>
        <p:spPr>
          <a:xfrm>
            <a:off x="4726779" y="4692133"/>
            <a:ext cx="290514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CFBA20-D6B7-4488-A05D-11F7D4A18C54}"/>
              </a:ext>
            </a:extLst>
          </p:cNvPr>
          <p:cNvSpPr txBox="1"/>
          <p:nvPr/>
        </p:nvSpPr>
        <p:spPr>
          <a:xfrm>
            <a:off x="3767136" y="3715286"/>
            <a:ext cx="290514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81C639-0E4D-4A49-93BB-62E17A19364A}"/>
              </a:ext>
            </a:extLst>
          </p:cNvPr>
          <p:cNvSpPr txBox="1"/>
          <p:nvPr/>
        </p:nvSpPr>
        <p:spPr>
          <a:xfrm>
            <a:off x="3621879" y="2557997"/>
            <a:ext cx="290514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4EAAF5-B30F-438D-8B76-3E74F1CDACE7}"/>
              </a:ext>
            </a:extLst>
          </p:cNvPr>
          <p:cNvSpPr txBox="1"/>
          <p:nvPr/>
        </p:nvSpPr>
        <p:spPr>
          <a:xfrm>
            <a:off x="4672011" y="2816244"/>
            <a:ext cx="290514" cy="37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6BE815D-3A8B-49C8-B0FE-0B2E243F0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5" y="457469"/>
            <a:ext cx="10058400" cy="1371600"/>
          </a:xfrm>
        </p:spPr>
        <p:txBody>
          <a:bodyPr/>
          <a:lstStyle/>
          <a:p>
            <a:r>
              <a:rPr lang="en-US" dirty="0"/>
              <a:t>Digital display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6371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192DCB-7415-4EB6-B096-CF218071CE27}"/>
              </a:ext>
            </a:extLst>
          </p:cNvPr>
          <p:cNvCxnSpPr>
            <a:cxnSpLocks/>
          </p:cNvCxnSpPr>
          <p:nvPr/>
        </p:nvCxnSpPr>
        <p:spPr>
          <a:xfrm flipV="1">
            <a:off x="2057400" y="2476501"/>
            <a:ext cx="0" cy="10477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E21206-ECE1-4A35-BD88-4E1D12FD5734}"/>
              </a:ext>
            </a:extLst>
          </p:cNvPr>
          <p:cNvCxnSpPr/>
          <p:nvPr/>
        </p:nvCxnSpPr>
        <p:spPr>
          <a:xfrm>
            <a:off x="2657475" y="2476500"/>
            <a:ext cx="71437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60349B-7111-40A0-A135-6DF1775C4010}"/>
              </a:ext>
            </a:extLst>
          </p:cNvPr>
          <p:cNvCxnSpPr>
            <a:cxnSpLocks/>
          </p:cNvCxnSpPr>
          <p:nvPr/>
        </p:nvCxnSpPr>
        <p:spPr>
          <a:xfrm>
            <a:off x="3371850" y="2476500"/>
            <a:ext cx="0" cy="5238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D8BAE9-0D4F-41F8-8D67-7B9D4877079F}"/>
              </a:ext>
            </a:extLst>
          </p:cNvPr>
          <p:cNvCxnSpPr>
            <a:cxnSpLocks/>
          </p:cNvCxnSpPr>
          <p:nvPr/>
        </p:nvCxnSpPr>
        <p:spPr>
          <a:xfrm flipH="1" flipV="1">
            <a:off x="2657475" y="3000375"/>
            <a:ext cx="714375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5E5478-F716-435B-B457-D448881289A4}"/>
              </a:ext>
            </a:extLst>
          </p:cNvPr>
          <p:cNvCxnSpPr>
            <a:cxnSpLocks/>
          </p:cNvCxnSpPr>
          <p:nvPr/>
        </p:nvCxnSpPr>
        <p:spPr>
          <a:xfrm>
            <a:off x="2686050" y="3000375"/>
            <a:ext cx="0" cy="5238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D4C20C-8360-485C-A450-6645C81130DD}"/>
              </a:ext>
            </a:extLst>
          </p:cNvPr>
          <p:cNvCxnSpPr/>
          <p:nvPr/>
        </p:nvCxnSpPr>
        <p:spPr>
          <a:xfrm>
            <a:off x="2686050" y="3495675"/>
            <a:ext cx="71437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AE5204-7831-457A-B746-33B1EE24E186}"/>
              </a:ext>
            </a:extLst>
          </p:cNvPr>
          <p:cNvCxnSpPr/>
          <p:nvPr/>
        </p:nvCxnSpPr>
        <p:spPr>
          <a:xfrm>
            <a:off x="3971925" y="2390775"/>
            <a:ext cx="71437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09735D-2A5F-4ACD-8FBA-D110EE34D320}"/>
              </a:ext>
            </a:extLst>
          </p:cNvPr>
          <p:cNvCxnSpPr>
            <a:cxnSpLocks/>
          </p:cNvCxnSpPr>
          <p:nvPr/>
        </p:nvCxnSpPr>
        <p:spPr>
          <a:xfrm>
            <a:off x="4686300" y="2390775"/>
            <a:ext cx="0" cy="5238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F9D4CE-7278-416F-A6A7-E15E882F1B2E}"/>
              </a:ext>
            </a:extLst>
          </p:cNvPr>
          <p:cNvCxnSpPr>
            <a:cxnSpLocks/>
          </p:cNvCxnSpPr>
          <p:nvPr/>
        </p:nvCxnSpPr>
        <p:spPr>
          <a:xfrm flipH="1" flipV="1">
            <a:off x="3971925" y="2914650"/>
            <a:ext cx="714375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A28BF-30AF-4C03-85A2-C3EFA13E3CDF}"/>
              </a:ext>
            </a:extLst>
          </p:cNvPr>
          <p:cNvCxnSpPr>
            <a:cxnSpLocks/>
          </p:cNvCxnSpPr>
          <p:nvPr/>
        </p:nvCxnSpPr>
        <p:spPr>
          <a:xfrm flipH="1">
            <a:off x="3952875" y="3438525"/>
            <a:ext cx="71437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DD44E9-E79D-426F-AC84-CD3D2A356652}"/>
              </a:ext>
            </a:extLst>
          </p:cNvPr>
          <p:cNvCxnSpPr>
            <a:cxnSpLocks/>
          </p:cNvCxnSpPr>
          <p:nvPr/>
        </p:nvCxnSpPr>
        <p:spPr>
          <a:xfrm>
            <a:off x="4686300" y="2819400"/>
            <a:ext cx="0" cy="6191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97A51B-A35E-41CF-8DB7-758D5D213013}"/>
              </a:ext>
            </a:extLst>
          </p:cNvPr>
          <p:cNvCxnSpPr>
            <a:cxnSpLocks/>
          </p:cNvCxnSpPr>
          <p:nvPr/>
        </p:nvCxnSpPr>
        <p:spPr>
          <a:xfrm>
            <a:off x="5334000" y="2390775"/>
            <a:ext cx="0" cy="6096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F0B46A3-E662-4A00-B433-AA7C910A3E27}"/>
              </a:ext>
            </a:extLst>
          </p:cNvPr>
          <p:cNvCxnSpPr>
            <a:cxnSpLocks/>
          </p:cNvCxnSpPr>
          <p:nvPr/>
        </p:nvCxnSpPr>
        <p:spPr>
          <a:xfrm>
            <a:off x="5334000" y="3000375"/>
            <a:ext cx="6667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E4C2215-3D94-466E-AAE4-5EA79A8DD524}"/>
              </a:ext>
            </a:extLst>
          </p:cNvPr>
          <p:cNvCxnSpPr>
            <a:cxnSpLocks/>
          </p:cNvCxnSpPr>
          <p:nvPr/>
        </p:nvCxnSpPr>
        <p:spPr>
          <a:xfrm>
            <a:off x="5619750" y="2790825"/>
            <a:ext cx="0" cy="6191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B46CA8-CDD0-4F0A-84C3-654A3159759F}"/>
              </a:ext>
            </a:extLst>
          </p:cNvPr>
          <p:cNvCxnSpPr>
            <a:cxnSpLocks/>
          </p:cNvCxnSpPr>
          <p:nvPr/>
        </p:nvCxnSpPr>
        <p:spPr>
          <a:xfrm flipH="1">
            <a:off x="6362700" y="2390775"/>
            <a:ext cx="68103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BB9EFB-CFF9-4503-AD6F-B5B81C4CA6EB}"/>
              </a:ext>
            </a:extLst>
          </p:cNvPr>
          <p:cNvCxnSpPr>
            <a:cxnSpLocks/>
          </p:cNvCxnSpPr>
          <p:nvPr/>
        </p:nvCxnSpPr>
        <p:spPr>
          <a:xfrm>
            <a:off x="6396036" y="2390775"/>
            <a:ext cx="0" cy="5238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818A5B5-0BCA-48DA-BA7B-4527C035313D}"/>
              </a:ext>
            </a:extLst>
          </p:cNvPr>
          <p:cNvCxnSpPr>
            <a:cxnSpLocks/>
          </p:cNvCxnSpPr>
          <p:nvPr/>
        </p:nvCxnSpPr>
        <p:spPr>
          <a:xfrm flipH="1">
            <a:off x="6310311" y="3438525"/>
            <a:ext cx="71437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64DBF7-8368-43E7-868C-05919E5F7303}"/>
              </a:ext>
            </a:extLst>
          </p:cNvPr>
          <p:cNvCxnSpPr>
            <a:cxnSpLocks/>
          </p:cNvCxnSpPr>
          <p:nvPr/>
        </p:nvCxnSpPr>
        <p:spPr>
          <a:xfrm>
            <a:off x="7043736" y="2819400"/>
            <a:ext cx="0" cy="6191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AAF47EF-E13C-4693-A575-105F610A18B8}"/>
              </a:ext>
            </a:extLst>
          </p:cNvPr>
          <p:cNvCxnSpPr>
            <a:cxnSpLocks/>
          </p:cNvCxnSpPr>
          <p:nvPr/>
        </p:nvCxnSpPr>
        <p:spPr>
          <a:xfrm>
            <a:off x="6400800" y="2867025"/>
            <a:ext cx="6667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A9E2FD3-8809-4428-A285-3EE807836600}"/>
              </a:ext>
            </a:extLst>
          </p:cNvPr>
          <p:cNvCxnSpPr>
            <a:cxnSpLocks/>
          </p:cNvCxnSpPr>
          <p:nvPr/>
        </p:nvCxnSpPr>
        <p:spPr>
          <a:xfrm flipH="1">
            <a:off x="7553325" y="2371725"/>
            <a:ext cx="68103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E65DCB-3C31-44A3-B8A0-FC46637B0DCA}"/>
              </a:ext>
            </a:extLst>
          </p:cNvPr>
          <p:cNvCxnSpPr>
            <a:cxnSpLocks/>
          </p:cNvCxnSpPr>
          <p:nvPr/>
        </p:nvCxnSpPr>
        <p:spPr>
          <a:xfrm>
            <a:off x="7586661" y="2371725"/>
            <a:ext cx="4764" cy="10572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D17E88E-4088-4531-8228-6A5BC11C00A5}"/>
              </a:ext>
            </a:extLst>
          </p:cNvPr>
          <p:cNvCxnSpPr>
            <a:cxnSpLocks/>
          </p:cNvCxnSpPr>
          <p:nvPr/>
        </p:nvCxnSpPr>
        <p:spPr>
          <a:xfrm>
            <a:off x="7581900" y="3438525"/>
            <a:ext cx="6667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AF8CE89-C88D-4E38-83E0-1D2432ADF169}"/>
              </a:ext>
            </a:extLst>
          </p:cNvPr>
          <p:cNvCxnSpPr>
            <a:cxnSpLocks/>
          </p:cNvCxnSpPr>
          <p:nvPr/>
        </p:nvCxnSpPr>
        <p:spPr>
          <a:xfrm flipH="1">
            <a:off x="7581902" y="2914651"/>
            <a:ext cx="65245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EDE69F0-E319-4DAB-B24E-B90BB9F890DB}"/>
              </a:ext>
            </a:extLst>
          </p:cNvPr>
          <p:cNvCxnSpPr/>
          <p:nvPr/>
        </p:nvCxnSpPr>
        <p:spPr>
          <a:xfrm>
            <a:off x="8596308" y="2328862"/>
            <a:ext cx="71437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759C82B-428E-436A-A4CB-785D74ED3043}"/>
              </a:ext>
            </a:extLst>
          </p:cNvPr>
          <p:cNvCxnSpPr>
            <a:cxnSpLocks/>
          </p:cNvCxnSpPr>
          <p:nvPr/>
        </p:nvCxnSpPr>
        <p:spPr>
          <a:xfrm>
            <a:off x="9310683" y="2328862"/>
            <a:ext cx="0" cy="11001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3684213-D5CE-42CC-A1FC-B6DAB85BB681}"/>
              </a:ext>
            </a:extLst>
          </p:cNvPr>
          <p:cNvCxnSpPr/>
          <p:nvPr/>
        </p:nvCxnSpPr>
        <p:spPr>
          <a:xfrm>
            <a:off x="9634533" y="2262187"/>
            <a:ext cx="71437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7EFC735-6672-4607-83F0-6AFA27CEC434}"/>
              </a:ext>
            </a:extLst>
          </p:cNvPr>
          <p:cNvCxnSpPr>
            <a:cxnSpLocks/>
          </p:cNvCxnSpPr>
          <p:nvPr/>
        </p:nvCxnSpPr>
        <p:spPr>
          <a:xfrm>
            <a:off x="10348908" y="2262187"/>
            <a:ext cx="0" cy="11001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DC88CBC-0874-45F3-A126-2A53A8BA2044}"/>
              </a:ext>
            </a:extLst>
          </p:cNvPr>
          <p:cNvCxnSpPr>
            <a:cxnSpLocks/>
          </p:cNvCxnSpPr>
          <p:nvPr/>
        </p:nvCxnSpPr>
        <p:spPr>
          <a:xfrm flipH="1">
            <a:off x="9634533" y="3343275"/>
            <a:ext cx="71437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580908F-F39E-4C18-AC52-2E626BFFCD81}"/>
              </a:ext>
            </a:extLst>
          </p:cNvPr>
          <p:cNvCxnSpPr>
            <a:cxnSpLocks/>
          </p:cNvCxnSpPr>
          <p:nvPr/>
        </p:nvCxnSpPr>
        <p:spPr>
          <a:xfrm flipV="1">
            <a:off x="9634533" y="2262186"/>
            <a:ext cx="0" cy="1081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63A4824-A988-4ECE-8820-29433AABBE17}"/>
              </a:ext>
            </a:extLst>
          </p:cNvPr>
          <p:cNvCxnSpPr/>
          <p:nvPr/>
        </p:nvCxnSpPr>
        <p:spPr>
          <a:xfrm>
            <a:off x="9634533" y="2790825"/>
            <a:ext cx="71437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6A1B751-9DEC-422A-8CEF-938807AEEA6C}"/>
              </a:ext>
            </a:extLst>
          </p:cNvPr>
          <p:cNvCxnSpPr>
            <a:cxnSpLocks/>
          </p:cNvCxnSpPr>
          <p:nvPr/>
        </p:nvCxnSpPr>
        <p:spPr>
          <a:xfrm flipH="1">
            <a:off x="10572745" y="2305050"/>
            <a:ext cx="68103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7D9FD38-07D9-431A-A391-D920310BC62C}"/>
              </a:ext>
            </a:extLst>
          </p:cNvPr>
          <p:cNvCxnSpPr>
            <a:cxnSpLocks/>
          </p:cNvCxnSpPr>
          <p:nvPr/>
        </p:nvCxnSpPr>
        <p:spPr>
          <a:xfrm>
            <a:off x="10601320" y="3371850"/>
            <a:ext cx="66675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6EE4978-111D-49BE-AB4A-3BC688808787}"/>
              </a:ext>
            </a:extLst>
          </p:cNvPr>
          <p:cNvCxnSpPr>
            <a:cxnSpLocks/>
          </p:cNvCxnSpPr>
          <p:nvPr/>
        </p:nvCxnSpPr>
        <p:spPr>
          <a:xfrm flipH="1">
            <a:off x="10601321" y="2833687"/>
            <a:ext cx="633409" cy="142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3FA6A8A-1D61-4383-9393-DE9904596C68}"/>
              </a:ext>
            </a:extLst>
          </p:cNvPr>
          <p:cNvCxnSpPr>
            <a:cxnSpLocks/>
          </p:cNvCxnSpPr>
          <p:nvPr/>
        </p:nvCxnSpPr>
        <p:spPr>
          <a:xfrm flipV="1">
            <a:off x="8215310" y="2867025"/>
            <a:ext cx="0" cy="5905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56B0941-B711-46D8-A13B-D476B7BDB9FB}"/>
              </a:ext>
            </a:extLst>
          </p:cNvPr>
          <p:cNvCxnSpPr>
            <a:cxnSpLocks/>
          </p:cNvCxnSpPr>
          <p:nvPr/>
        </p:nvCxnSpPr>
        <p:spPr>
          <a:xfrm flipV="1">
            <a:off x="10615605" y="2257426"/>
            <a:ext cx="0" cy="5905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496100A-89E6-404C-8B94-F761056B131E}"/>
              </a:ext>
            </a:extLst>
          </p:cNvPr>
          <p:cNvCxnSpPr>
            <a:cxnSpLocks/>
          </p:cNvCxnSpPr>
          <p:nvPr/>
        </p:nvCxnSpPr>
        <p:spPr>
          <a:xfrm>
            <a:off x="11234730" y="2262187"/>
            <a:ext cx="0" cy="11001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1">
            <a:extLst>
              <a:ext uri="{FF2B5EF4-FFF2-40B4-BE49-F238E27FC236}">
                <a16:creationId xmlns:a16="http://schemas.microsoft.com/office/drawing/2014/main" id="{23A66C0C-A20F-4EBB-BF03-9316C6D53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0" y="476249"/>
            <a:ext cx="10058400" cy="1371600"/>
          </a:xfrm>
        </p:spPr>
        <p:txBody>
          <a:bodyPr/>
          <a:lstStyle/>
          <a:p>
            <a:r>
              <a:rPr lang="en-US" dirty="0"/>
              <a:t>Assignment</a:t>
            </a:r>
            <a:endParaRPr lang="en-IN" dirty="0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76429B4-1B73-45B2-A2AE-377060950EA1}"/>
              </a:ext>
            </a:extLst>
          </p:cNvPr>
          <p:cNvCxnSpPr/>
          <p:nvPr/>
        </p:nvCxnSpPr>
        <p:spPr>
          <a:xfrm>
            <a:off x="947733" y="3576639"/>
            <a:ext cx="71437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B95E3E0-E4A2-400D-954D-AD527E9E5A7D}"/>
              </a:ext>
            </a:extLst>
          </p:cNvPr>
          <p:cNvCxnSpPr>
            <a:cxnSpLocks/>
          </p:cNvCxnSpPr>
          <p:nvPr/>
        </p:nvCxnSpPr>
        <p:spPr>
          <a:xfrm>
            <a:off x="947732" y="2486025"/>
            <a:ext cx="0" cy="110013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FA4F676-2BF0-48A7-A15E-00CB247E0BCC}"/>
              </a:ext>
            </a:extLst>
          </p:cNvPr>
          <p:cNvCxnSpPr>
            <a:cxnSpLocks/>
          </p:cNvCxnSpPr>
          <p:nvPr/>
        </p:nvCxnSpPr>
        <p:spPr>
          <a:xfrm flipH="1">
            <a:off x="947732" y="2476500"/>
            <a:ext cx="71437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56C1EC9-A8CB-4461-B73F-6F5D02D56F1A}"/>
              </a:ext>
            </a:extLst>
          </p:cNvPr>
          <p:cNvCxnSpPr>
            <a:cxnSpLocks/>
          </p:cNvCxnSpPr>
          <p:nvPr/>
        </p:nvCxnSpPr>
        <p:spPr>
          <a:xfrm flipV="1">
            <a:off x="1662108" y="2486025"/>
            <a:ext cx="0" cy="1081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71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C2FB0DC-6518-4CDC-8150-97E2FE13DF0A}"/>
              </a:ext>
            </a:extLst>
          </p:cNvPr>
          <p:cNvSpPr/>
          <p:nvPr/>
        </p:nvSpPr>
        <p:spPr>
          <a:xfrm>
            <a:off x="4048125" y="1095375"/>
            <a:ext cx="7286625" cy="50958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352B3-B22D-4466-8C08-CFA727B91602}"/>
              </a:ext>
            </a:extLst>
          </p:cNvPr>
          <p:cNvSpPr txBox="1"/>
          <p:nvPr/>
        </p:nvSpPr>
        <p:spPr>
          <a:xfrm>
            <a:off x="6243957" y="614246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Software</a:t>
            </a:r>
          </a:p>
        </p:txBody>
      </p:sp>
      <p:pic>
        <p:nvPicPr>
          <p:cNvPr id="5" name="Picture 6" descr="Image result for computer hardware">
            <a:extLst>
              <a:ext uri="{FF2B5EF4-FFF2-40B4-BE49-F238E27FC236}">
                <a16:creationId xmlns:a16="http://schemas.microsoft.com/office/drawing/2014/main" id="{C6CC493F-CE05-4549-BFC1-D41524F87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42" y="2312347"/>
            <a:ext cx="2666028" cy="149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FB492C-FA75-4EB1-98E6-E6D31955F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746" y="2312347"/>
            <a:ext cx="3612368" cy="1498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B2E562-8105-4E06-9222-E6BB4FC0A029}"/>
              </a:ext>
            </a:extLst>
          </p:cNvPr>
          <p:cNvSpPr txBox="1"/>
          <p:nvPr/>
        </p:nvSpPr>
        <p:spPr>
          <a:xfrm>
            <a:off x="4593590" y="1776730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Operating System</a:t>
            </a: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3D0176B7-5641-4A76-B6E5-32F8705D2F71}"/>
              </a:ext>
            </a:extLst>
          </p:cNvPr>
          <p:cNvSpPr/>
          <p:nvPr/>
        </p:nvSpPr>
        <p:spPr>
          <a:xfrm>
            <a:off x="3404870" y="2997200"/>
            <a:ext cx="789876" cy="431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C875BACC-AE6E-4F10-B36D-E3A635954741}"/>
              </a:ext>
            </a:extLst>
          </p:cNvPr>
          <p:cNvSpPr/>
          <p:nvPr/>
        </p:nvSpPr>
        <p:spPr>
          <a:xfrm>
            <a:off x="7820385" y="2933700"/>
            <a:ext cx="789876" cy="431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74" name="Picture 2" descr="Image result for word image">
            <a:extLst>
              <a:ext uri="{FF2B5EF4-FFF2-40B4-BE49-F238E27FC236}">
                <a16:creationId xmlns:a16="http://schemas.microsoft.com/office/drawing/2014/main" id="{D613AE27-C272-48F7-BE09-2FC2ADFA9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7" y="2316474"/>
            <a:ext cx="1766888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power point">
            <a:extLst>
              <a:ext uri="{FF2B5EF4-FFF2-40B4-BE49-F238E27FC236}">
                <a16:creationId xmlns:a16="http://schemas.microsoft.com/office/drawing/2014/main" id="{3E154B62-F503-4893-9F43-2AD4F838C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132" y="3061820"/>
            <a:ext cx="1018119" cy="94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hrome image">
            <a:extLst>
              <a:ext uri="{FF2B5EF4-FFF2-40B4-BE49-F238E27FC236}">
                <a16:creationId xmlns:a16="http://schemas.microsoft.com/office/drawing/2014/main" id="{367A6D1C-55CD-453D-A1C8-3FB189265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122" y="3058645"/>
            <a:ext cx="948205" cy="94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zoom image">
            <a:extLst>
              <a:ext uri="{FF2B5EF4-FFF2-40B4-BE49-F238E27FC236}">
                <a16:creationId xmlns:a16="http://schemas.microsoft.com/office/drawing/2014/main" id="{AAF896AD-2918-475F-A8F3-6BDA7121D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132" y="4101321"/>
            <a:ext cx="1355607" cy="71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computer games">
            <a:extLst>
              <a:ext uri="{FF2B5EF4-FFF2-40B4-BE49-F238E27FC236}">
                <a16:creationId xmlns:a16="http://schemas.microsoft.com/office/drawing/2014/main" id="{AEAA6AB6-DB59-4D7E-A2C4-33819705F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132" y="4905404"/>
            <a:ext cx="175192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5E554D-0776-4F8B-86CE-0CDA39F42A68}"/>
              </a:ext>
            </a:extLst>
          </p:cNvPr>
          <p:cNvSpPr txBox="1"/>
          <p:nvPr/>
        </p:nvSpPr>
        <p:spPr>
          <a:xfrm>
            <a:off x="1400146" y="1862449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Hardware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251AF-C664-44AF-835A-68A70ECABADA}"/>
              </a:ext>
            </a:extLst>
          </p:cNvPr>
          <p:cNvSpPr txBox="1"/>
          <p:nvPr/>
        </p:nvSpPr>
        <p:spPr>
          <a:xfrm>
            <a:off x="8829707" y="1776730"/>
            <a:ext cx="176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750964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32BB167-7C15-4FAC-8A3C-B77FA9C999B6}"/>
              </a:ext>
            </a:extLst>
          </p:cNvPr>
          <p:cNvSpPr txBox="1"/>
          <p:nvPr/>
        </p:nvSpPr>
        <p:spPr>
          <a:xfrm>
            <a:off x="1152525" y="971550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Father of Computers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07CEB4-AB92-442F-8B90-DD5A83192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704975"/>
            <a:ext cx="2095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5517CD-9098-4658-8573-FE7DA5ED7E73}"/>
              </a:ext>
            </a:extLst>
          </p:cNvPr>
          <p:cNvSpPr txBox="1"/>
          <p:nvPr/>
        </p:nvSpPr>
        <p:spPr>
          <a:xfrm>
            <a:off x="7391400" y="971550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Father of Python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F8C4E4-4E37-4C72-8D8E-C53E24A8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55" y="1704975"/>
            <a:ext cx="347824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7BEE64-6261-4EF8-98E2-E0EF75EEE24C}"/>
              </a:ext>
            </a:extLst>
          </p:cNvPr>
          <p:cNvSpPr txBox="1"/>
          <p:nvPr/>
        </p:nvSpPr>
        <p:spPr>
          <a:xfrm>
            <a:off x="7153275" y="4393168"/>
            <a:ext cx="3781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Calibri-BoldItalic"/>
              </a:rPr>
              <a:t>Created in 1991 by Guido van Rossum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6307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64EF50-A4D3-473A-AE91-071C0EE6A88F}"/>
              </a:ext>
            </a:extLst>
          </p:cNvPr>
          <p:cNvSpPr txBox="1"/>
          <p:nvPr/>
        </p:nvSpPr>
        <p:spPr>
          <a:xfrm>
            <a:off x="1133474" y="747235"/>
            <a:ext cx="717232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600" b="0" i="0" u="none" strike="noStrike" baseline="0" dirty="0">
                <a:latin typeface="Calibri-Light"/>
              </a:rPr>
              <a:t>Variables and Data Types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Variables store and give names to data values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Data values can be of various types:</a:t>
            </a:r>
          </a:p>
          <a:p>
            <a:pPr algn="l"/>
            <a:r>
              <a:rPr lang="en-IN" sz="18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int : -5, 0, 1000000</a:t>
            </a:r>
          </a:p>
          <a:p>
            <a:pPr algn="l"/>
            <a:r>
              <a:rPr lang="en-IN" sz="18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float : -2.0, 3.14159</a:t>
            </a:r>
          </a:p>
          <a:p>
            <a:pPr algn="l"/>
            <a:r>
              <a:rPr lang="en-IN" sz="18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bool : True, False</a:t>
            </a:r>
          </a:p>
          <a:p>
            <a:pPr algn="l"/>
            <a:r>
              <a:rPr lang="en-IN" sz="18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str : "Hello world!", "K3WL"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list : [1, 2, 3, 4], ["Hello", "world!"], [1, 2, "Hello"], [ ]</a:t>
            </a:r>
          </a:p>
          <a:p>
            <a:pPr algn="l"/>
            <a:r>
              <a:rPr lang="en-IN" sz="18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And many more!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In Python, variables do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Calibri-Bold"/>
              </a:rPr>
              <a:t>not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have types!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Data values are assigned to variables using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alibri-Bold"/>
              </a:rPr>
              <a:t>"="</a:t>
            </a:r>
          </a:p>
          <a:p>
            <a:pPr algn="l"/>
            <a:r>
              <a:rPr lang="en-IN" sz="1800" b="1" i="0" u="none" strike="noStrike" baseline="0" dirty="0">
                <a:solidFill>
                  <a:srgbClr val="898989"/>
                </a:solidFill>
                <a:latin typeface="Calibri-Bold"/>
              </a:rPr>
              <a:t>20</a:t>
            </a:r>
          </a:p>
          <a:p>
            <a:pPr algn="l"/>
            <a:r>
              <a:rPr lang="en-IN" sz="1800" b="0" i="0" u="none" strike="noStrike" baseline="0" dirty="0">
                <a:solidFill>
                  <a:srgbClr val="000000"/>
                </a:solidFill>
                <a:latin typeface="Calibri-Light"/>
              </a:rPr>
              <a:t>Variables and Data Types</a:t>
            </a:r>
          </a:p>
          <a:p>
            <a:pPr algn="l"/>
            <a:r>
              <a:rPr lang="en-US" sz="1800" b="1" i="0" u="none" strike="noStrike" baseline="0" dirty="0">
                <a:solidFill>
                  <a:srgbClr val="000000"/>
                </a:solidFill>
                <a:latin typeface="Consolas-Bold"/>
              </a:rPr>
              <a:t>x = 1 # this is a Python comment</a:t>
            </a:r>
          </a:p>
          <a:p>
            <a:pPr algn="l"/>
            <a:r>
              <a:rPr lang="en-IN" sz="1800" b="1" i="0" u="none" strike="noStrike" baseline="0" dirty="0">
                <a:solidFill>
                  <a:srgbClr val="000000"/>
                </a:solidFill>
                <a:latin typeface="Consolas-Bold"/>
              </a:rPr>
              <a:t>x = x + 5</a:t>
            </a:r>
          </a:p>
          <a:p>
            <a:pPr algn="l"/>
            <a:r>
              <a:rPr lang="en-IN" sz="1800" b="1" i="0" u="none" strike="noStrike" baseline="0" dirty="0">
                <a:solidFill>
                  <a:srgbClr val="000000"/>
                </a:solidFill>
                <a:latin typeface="Consolas-Bold"/>
              </a:rPr>
              <a:t>y = "Python" + " is " + "cool!"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4826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FB2D3-3484-4D5F-8AFE-03F44E5AD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Data Types in Real Life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1A0D6A-6E7B-4F75-B46C-6502A80F3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5949" y="2423768"/>
            <a:ext cx="5440101" cy="3209026"/>
          </a:xfrm>
        </p:spPr>
      </p:pic>
    </p:spTree>
    <p:extLst>
      <p:ext uri="{BB962C8B-B14F-4D97-AF65-F5344CB8AC3E}">
        <p14:creationId xmlns:p14="http://schemas.microsoft.com/office/powerpoint/2010/main" val="1325170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B4DDC-D600-478B-B247-B28C608E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 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8093D-9876-4512-9493-5F51C04C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50694"/>
            <a:ext cx="10058400" cy="4745355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int()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to convert  an integer literal, a float literal (by removing all decimals), or a string literal (providing the string represents a whole number) to integer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float()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to convert  an integer literal, a float literal or a string literal (providing the string represents a float or an integer) to float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str()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-  to convert a wide variety of data types, including strings, integer literals and float literals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ro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string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x =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 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x will be 1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 =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2.8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y will be 2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 =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z will be 3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			x =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   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x will be 1.0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						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 =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2.8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 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y will be 2.8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						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 =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 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z will be 3.0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						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 =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"4.2"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w will be 4.2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x =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"s1"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x will be 's1’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 =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  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y will be '2’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 =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3.0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z will be '3.0'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2786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09364F5-B44E-4964-88B4-2CCBBB65002B}"/>
              </a:ext>
            </a:extLst>
          </p:cNvPr>
          <p:cNvSpPr/>
          <p:nvPr/>
        </p:nvSpPr>
        <p:spPr>
          <a:xfrm>
            <a:off x="2462212" y="740569"/>
            <a:ext cx="504825" cy="466725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6CAB59-8151-46CC-80AE-323844D7D9B8}"/>
              </a:ext>
            </a:extLst>
          </p:cNvPr>
          <p:cNvSpPr/>
          <p:nvPr/>
        </p:nvSpPr>
        <p:spPr>
          <a:xfrm>
            <a:off x="1943100" y="1552575"/>
            <a:ext cx="1543049" cy="4667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Go to Store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A12001-2B53-4825-8589-D8BC3FCF5B9C}"/>
              </a:ext>
            </a:extLst>
          </p:cNvPr>
          <p:cNvSpPr/>
          <p:nvPr/>
        </p:nvSpPr>
        <p:spPr>
          <a:xfrm>
            <a:off x="1943100" y="3276598"/>
            <a:ext cx="1543049" cy="58102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Buy 1kg banana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F8C05A-E1B7-4DB0-8383-AAA6794466AF}"/>
              </a:ext>
            </a:extLst>
          </p:cNvPr>
          <p:cNvSpPr/>
          <p:nvPr/>
        </p:nvSpPr>
        <p:spPr>
          <a:xfrm>
            <a:off x="1943100" y="2390775"/>
            <a:ext cx="1543049" cy="60960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Go to fruit section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29775-3B75-4858-8CA3-EAEF23E5FD4D}"/>
              </a:ext>
            </a:extLst>
          </p:cNvPr>
          <p:cNvSpPr/>
          <p:nvPr/>
        </p:nvSpPr>
        <p:spPr>
          <a:xfrm>
            <a:off x="1943100" y="4219574"/>
            <a:ext cx="1543049" cy="58102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Come back home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7B4FFA-4AE2-4E1F-8326-92FE68E41B82}"/>
              </a:ext>
            </a:extLst>
          </p:cNvPr>
          <p:cNvSpPr/>
          <p:nvPr/>
        </p:nvSpPr>
        <p:spPr>
          <a:xfrm>
            <a:off x="2462210" y="5048247"/>
            <a:ext cx="504825" cy="466725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920894-06E1-483C-A218-BD30EDF11526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>
            <a:off x="2714625" y="1207294"/>
            <a:ext cx="0" cy="345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BB13FD-84B1-4617-8CF3-49C15B30B5D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2714625" y="2019300"/>
            <a:ext cx="0" cy="37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0862C6-8173-4FAD-B20E-370B99188D92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2714625" y="3000375"/>
            <a:ext cx="0" cy="276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FB77AF-C681-4C59-B213-F1B85F7B3B6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2714625" y="3857626"/>
            <a:ext cx="0" cy="361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5A4AF5-353B-4031-A90F-4B814BA226A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2714623" y="4800602"/>
            <a:ext cx="2" cy="247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D6AEDE5-9546-46D3-BB42-4DDD371789C6}"/>
              </a:ext>
            </a:extLst>
          </p:cNvPr>
          <p:cNvSpPr/>
          <p:nvPr/>
        </p:nvSpPr>
        <p:spPr>
          <a:xfrm>
            <a:off x="8972550" y="507206"/>
            <a:ext cx="504825" cy="466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46DEF4-C682-4854-9FA4-B328EB2AF843}"/>
              </a:ext>
            </a:extLst>
          </p:cNvPr>
          <p:cNvSpPr/>
          <p:nvPr/>
        </p:nvSpPr>
        <p:spPr>
          <a:xfrm>
            <a:off x="8410577" y="1359693"/>
            <a:ext cx="1628772" cy="46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Go to Store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7FFF9E-9B1C-4F19-9060-325F70E8B200}"/>
              </a:ext>
            </a:extLst>
          </p:cNvPr>
          <p:cNvSpPr/>
          <p:nvPr/>
        </p:nvSpPr>
        <p:spPr>
          <a:xfrm>
            <a:off x="6715124" y="4607716"/>
            <a:ext cx="1266825" cy="652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Buy 1kg banana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7F1E32-2B59-4ABF-9FD5-8BE98283C80B}"/>
              </a:ext>
            </a:extLst>
          </p:cNvPr>
          <p:cNvSpPr/>
          <p:nvPr/>
        </p:nvSpPr>
        <p:spPr>
          <a:xfrm>
            <a:off x="8410577" y="2093120"/>
            <a:ext cx="1628771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Go to fruit section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399B24C-8AFB-4911-8ACA-D68D0636EEFB}"/>
              </a:ext>
            </a:extLst>
          </p:cNvPr>
          <p:cNvSpPr/>
          <p:nvPr/>
        </p:nvSpPr>
        <p:spPr>
          <a:xfrm>
            <a:off x="9224961" y="6053374"/>
            <a:ext cx="504825" cy="466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26C3A8E-3F8F-4393-A230-D2D90E6BCFC9}"/>
              </a:ext>
            </a:extLst>
          </p:cNvPr>
          <p:cNvCxnSpPr>
            <a:cxnSpLocks/>
            <a:stCxn id="21" idx="4"/>
            <a:endCxn id="22" idx="0"/>
          </p:cNvCxnSpPr>
          <p:nvPr/>
        </p:nvCxnSpPr>
        <p:spPr>
          <a:xfrm>
            <a:off x="9224963" y="973931"/>
            <a:ext cx="0" cy="385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E6472B-F864-4BCD-B9C7-C768E2702FCC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9224963" y="1826418"/>
            <a:ext cx="0" cy="266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Diamond 69">
            <a:extLst>
              <a:ext uri="{FF2B5EF4-FFF2-40B4-BE49-F238E27FC236}">
                <a16:creationId xmlns:a16="http://schemas.microsoft.com/office/drawing/2014/main" id="{A31F5C32-9177-41D2-8113-5530F930C80F}"/>
              </a:ext>
            </a:extLst>
          </p:cNvPr>
          <p:cNvSpPr/>
          <p:nvPr/>
        </p:nvSpPr>
        <p:spPr>
          <a:xfrm>
            <a:off x="7981949" y="3131342"/>
            <a:ext cx="2486025" cy="127635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Banana </a:t>
            </a:r>
          </a:p>
          <a:p>
            <a:pPr algn="ctr"/>
            <a:r>
              <a:rPr lang="en-IN" dirty="0"/>
              <a:t>Exists?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7EF38E91-F0D9-4934-B420-8FE4DC3F5754}"/>
              </a:ext>
            </a:extLst>
          </p:cNvPr>
          <p:cNvCxnSpPr>
            <a:cxnSpLocks/>
            <a:stCxn id="70" idx="1"/>
          </p:cNvCxnSpPr>
          <p:nvPr/>
        </p:nvCxnSpPr>
        <p:spPr>
          <a:xfrm rot="10800000" flipV="1">
            <a:off x="7729539" y="3769516"/>
            <a:ext cx="252411" cy="8429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0B68BFC-161E-441F-9529-40AEDAEF3C3C}"/>
              </a:ext>
            </a:extLst>
          </p:cNvPr>
          <p:cNvCxnSpPr>
            <a:stCxn id="24" idx="2"/>
            <a:endCxn id="70" idx="0"/>
          </p:cNvCxnSpPr>
          <p:nvPr/>
        </p:nvCxnSpPr>
        <p:spPr>
          <a:xfrm flipH="1">
            <a:off x="9224962" y="2702720"/>
            <a:ext cx="1" cy="428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B73FD130-795D-46A1-B179-102B4C1BDCC0}"/>
              </a:ext>
            </a:extLst>
          </p:cNvPr>
          <p:cNvSpPr/>
          <p:nvPr/>
        </p:nvSpPr>
        <p:spPr>
          <a:xfrm>
            <a:off x="8591548" y="4969665"/>
            <a:ext cx="1790701" cy="652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Come back  Home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6D626E1-B850-4BC8-8EAA-FF1C760D6B1E}"/>
              </a:ext>
            </a:extLst>
          </p:cNvPr>
          <p:cNvCxnSpPr>
            <a:stCxn id="70" idx="2"/>
          </p:cNvCxnSpPr>
          <p:nvPr/>
        </p:nvCxnSpPr>
        <p:spPr>
          <a:xfrm flipH="1">
            <a:off x="9224961" y="4407692"/>
            <a:ext cx="1" cy="561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02AA559-CFEB-4687-AECA-991C65888CDE}"/>
              </a:ext>
            </a:extLst>
          </p:cNvPr>
          <p:cNvCxnSpPr>
            <a:cxnSpLocks/>
            <a:stCxn id="91" idx="2"/>
            <a:endCxn id="26" idx="0"/>
          </p:cNvCxnSpPr>
          <p:nvPr/>
        </p:nvCxnSpPr>
        <p:spPr>
          <a:xfrm flipH="1">
            <a:off x="9477374" y="5622129"/>
            <a:ext cx="9525" cy="431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8E79704-F8BE-4FD9-87C9-A5D29B71B7F4}"/>
              </a:ext>
            </a:extLst>
          </p:cNvPr>
          <p:cNvSpPr txBox="1"/>
          <p:nvPr/>
        </p:nvSpPr>
        <p:spPr>
          <a:xfrm>
            <a:off x="7210426" y="4006332"/>
            <a:ext cx="88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True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091C602-71B3-4C75-B82E-34A5CBB8E872}"/>
              </a:ext>
            </a:extLst>
          </p:cNvPr>
          <p:cNvSpPr txBox="1"/>
          <p:nvPr/>
        </p:nvSpPr>
        <p:spPr>
          <a:xfrm>
            <a:off x="9344051" y="4407692"/>
            <a:ext cx="88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False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1D9835B-B460-4A26-B94E-07FBDDA3B6A4}"/>
              </a:ext>
            </a:extLst>
          </p:cNvPr>
          <p:cNvCxnSpPr>
            <a:cxnSpLocks/>
            <a:stCxn id="23" idx="2"/>
            <a:endCxn id="91" idx="1"/>
          </p:cNvCxnSpPr>
          <p:nvPr/>
        </p:nvCxnSpPr>
        <p:spPr>
          <a:xfrm>
            <a:off x="7348537" y="5260180"/>
            <a:ext cx="1243011" cy="35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43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568A244-E814-4DBB-82C7-83782E8AB782}"/>
              </a:ext>
            </a:extLst>
          </p:cNvPr>
          <p:cNvSpPr/>
          <p:nvPr/>
        </p:nvSpPr>
        <p:spPr>
          <a:xfrm>
            <a:off x="9477401" y="394873"/>
            <a:ext cx="504825" cy="466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5A849C-0B59-4EDE-856A-DD729BF5F44C}"/>
              </a:ext>
            </a:extLst>
          </p:cNvPr>
          <p:cNvSpPr/>
          <p:nvPr/>
        </p:nvSpPr>
        <p:spPr>
          <a:xfrm>
            <a:off x="8401050" y="1216819"/>
            <a:ext cx="2628901" cy="609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Which is the best subject?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EF5209-498A-4788-82EB-EAD5F28397FF}"/>
              </a:ext>
            </a:extLst>
          </p:cNvPr>
          <p:cNvSpPr/>
          <p:nvPr/>
        </p:nvSpPr>
        <p:spPr>
          <a:xfrm>
            <a:off x="6496048" y="2594906"/>
            <a:ext cx="1266825" cy="652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Try  again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D2BA4AF-D729-4C79-9D2F-6C52BF1DE2C7}"/>
              </a:ext>
            </a:extLst>
          </p:cNvPr>
          <p:cNvSpPr/>
          <p:nvPr/>
        </p:nvSpPr>
        <p:spPr>
          <a:xfrm>
            <a:off x="9463087" y="5617008"/>
            <a:ext cx="504825" cy="466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A95A9B-76BC-47C6-BDC7-2DA2DF92CD5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715501" y="937141"/>
            <a:ext cx="14313" cy="27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25F1A1-CABF-4370-8299-40C7791AF241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715501" y="1826418"/>
            <a:ext cx="0" cy="47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>
            <a:extLst>
              <a:ext uri="{FF2B5EF4-FFF2-40B4-BE49-F238E27FC236}">
                <a16:creationId xmlns:a16="http://schemas.microsoft.com/office/drawing/2014/main" id="{A2D3E9B1-A951-4FD3-9FE4-B7F51CC3126A}"/>
              </a:ext>
            </a:extLst>
          </p:cNvPr>
          <p:cNvSpPr/>
          <p:nvPr/>
        </p:nvSpPr>
        <p:spPr>
          <a:xfrm>
            <a:off x="8381999" y="2321717"/>
            <a:ext cx="2705098" cy="119884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Is it “Computer Science”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D56904-ED77-4E01-83A7-03FD08ABBACA}"/>
              </a:ext>
            </a:extLst>
          </p:cNvPr>
          <p:cNvSpPr/>
          <p:nvPr/>
        </p:nvSpPr>
        <p:spPr>
          <a:xfrm>
            <a:off x="8820148" y="4599498"/>
            <a:ext cx="1790701" cy="46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Come back  Home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5C1876-AB94-431F-B94A-64F6DAD5DFDA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>
            <a:off x="9715499" y="5066223"/>
            <a:ext cx="1" cy="550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298190-2EF4-41F6-958F-55973D540962}"/>
              </a:ext>
            </a:extLst>
          </p:cNvPr>
          <p:cNvSpPr txBox="1"/>
          <p:nvPr/>
        </p:nvSpPr>
        <p:spPr>
          <a:xfrm>
            <a:off x="9858392" y="3875780"/>
            <a:ext cx="88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True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FE13754-01A3-4063-9815-BF256E9C4E43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9715499" y="3520559"/>
            <a:ext cx="19049" cy="1078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3F58073-195B-412E-9F8A-2FD13E6FD77A}"/>
              </a:ext>
            </a:extLst>
          </p:cNvPr>
          <p:cNvCxnSpPr>
            <a:stCxn id="11" idx="1"/>
            <a:endCxn id="6" idx="3"/>
          </p:cNvCxnSpPr>
          <p:nvPr/>
        </p:nvCxnSpPr>
        <p:spPr>
          <a:xfrm flipH="1">
            <a:off x="7762873" y="2921138"/>
            <a:ext cx="6191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A93C2224-AFD6-4C7F-B284-7C789903C1CA}"/>
              </a:ext>
            </a:extLst>
          </p:cNvPr>
          <p:cNvCxnSpPr>
            <a:stCxn id="6" idx="0"/>
            <a:endCxn id="5" idx="1"/>
          </p:cNvCxnSpPr>
          <p:nvPr/>
        </p:nvCxnSpPr>
        <p:spPr>
          <a:xfrm rot="5400000" flipH="1" flipV="1">
            <a:off x="7228612" y="1422469"/>
            <a:ext cx="1073287" cy="12715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C1D8B39-0F13-49E4-A363-DFB043C16E25}"/>
              </a:ext>
            </a:extLst>
          </p:cNvPr>
          <p:cNvSpPr txBox="1"/>
          <p:nvPr/>
        </p:nvSpPr>
        <p:spPr>
          <a:xfrm>
            <a:off x="7858140" y="2523855"/>
            <a:ext cx="885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37690111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3E27F59EC52B4FAFD10AA5FF13E0C6" ma:contentTypeVersion="13" ma:contentTypeDescription="Create a new document." ma:contentTypeScope="" ma:versionID="753c44c43a7433d16c4330d876885201">
  <xsd:schema xmlns:xsd="http://www.w3.org/2001/XMLSchema" xmlns:xs="http://www.w3.org/2001/XMLSchema" xmlns:p="http://schemas.microsoft.com/office/2006/metadata/properties" xmlns:ns3="2be60e2a-eba2-4576-a73d-0405b3993dc1" xmlns:ns4="329abd43-2ad8-4ff9-8ca2-c9f0bba457aa" targetNamespace="http://schemas.microsoft.com/office/2006/metadata/properties" ma:root="true" ma:fieldsID="35f8e30361175bf6facd25884affec77" ns3:_="" ns4:_="">
    <xsd:import namespace="2be60e2a-eba2-4576-a73d-0405b3993dc1"/>
    <xsd:import namespace="329abd43-2ad8-4ff9-8ca2-c9f0bba457a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e60e2a-eba2-4576-a73d-0405b3993d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9abd43-2ad8-4ff9-8ca2-c9f0bba457a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2be60e2a-eba2-4576-a73d-0405b3993dc1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7A6107-F791-44C3-A936-C2518484FD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e60e2a-eba2-4576-a73d-0405b3993dc1"/>
    <ds:schemaRef ds:uri="329abd43-2ad8-4ff9-8ca2-c9f0bba457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2be60e2a-eba2-4576-a73d-0405b3993dc1"/>
    <ds:schemaRef ds:uri="http://schemas.microsoft.com/office/2006/documentManagement/types"/>
    <ds:schemaRef ds:uri="329abd43-2ad8-4ff9-8ca2-c9f0bba457aa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{76CC2C14-7CF5-4511-8826-7B45F2DD789B}tf78438558_win32</Template>
  <TotalTime>3247</TotalTime>
  <Words>714</Words>
  <Application>Microsoft Office PowerPoint</Application>
  <PresentationFormat>Widescreen</PresentationFormat>
  <Paragraphs>137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ArialMT</vt:lpstr>
      <vt:lpstr>Calibri</vt:lpstr>
      <vt:lpstr>Calibri-Bold</vt:lpstr>
      <vt:lpstr>Calibri-BoldItalic</vt:lpstr>
      <vt:lpstr>Calibri-Italic</vt:lpstr>
      <vt:lpstr>Calibri-Light</vt:lpstr>
      <vt:lpstr>Century Gothic</vt:lpstr>
      <vt:lpstr>Consolas</vt:lpstr>
      <vt:lpstr>Consolas-Bold</vt:lpstr>
      <vt:lpstr>Garamond</vt:lpstr>
      <vt:lpstr>Verdana</vt:lpstr>
      <vt:lpstr>SavonVTI</vt:lpstr>
      <vt:lpstr>Python programing</vt:lpstr>
      <vt:lpstr>PowerPoint Presentation</vt:lpstr>
      <vt:lpstr>PowerPoint Presentation</vt:lpstr>
      <vt:lpstr>PowerPoint Presentation</vt:lpstr>
      <vt:lpstr>PowerPoint Presentation</vt:lpstr>
      <vt:lpstr>Variables and Data Types in Real Life</vt:lpstr>
      <vt:lpstr>Type Casting</vt:lpstr>
      <vt:lpstr>PowerPoint Presentation</vt:lpstr>
      <vt:lpstr>PowerPoint Presentation</vt:lpstr>
      <vt:lpstr>Conditions</vt:lpstr>
      <vt:lpstr>Conditions</vt:lpstr>
      <vt:lpstr>PowerPoint Presentation</vt:lpstr>
      <vt:lpstr>Conditionals: Generic Form</vt:lpstr>
      <vt:lpstr>Loops</vt:lpstr>
      <vt:lpstr>Loops</vt:lpstr>
      <vt:lpstr>While loops</vt:lpstr>
      <vt:lpstr>PowerPoint Presentation</vt:lpstr>
      <vt:lpstr>Monitor screen</vt:lpstr>
      <vt:lpstr>Digital display</vt:lpstr>
      <vt:lpstr>Digital display</vt:lpstr>
      <vt:lpstr>Digital display</vt:lpstr>
      <vt:lpstr>Digital display</vt:lpstr>
      <vt:lpstr>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programing</dc:title>
  <dc:creator>Subbaraju, Anantharam (Cognizant)</dc:creator>
  <cp:lastModifiedBy>Subbaraju, Anantharam (Cognizant)</cp:lastModifiedBy>
  <cp:revision>5</cp:revision>
  <dcterms:created xsi:type="dcterms:W3CDTF">2021-02-21T14:25:15Z</dcterms:created>
  <dcterms:modified xsi:type="dcterms:W3CDTF">2021-03-07T16:43:09Z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0x010100BA3E27F59EC52B4FAFD10AA5FF13E0C6</vt:lpwstr>
  </property>
</Properties>
</file>